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52A"/>
    <a:srgbClr val="002C54"/>
    <a:srgbClr val="A72554"/>
    <a:srgbClr val="9B1F61"/>
    <a:srgbClr val="609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7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95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6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32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Elipse 7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74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Elipse 8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9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Elipse 8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20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Elipse 9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01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Elipse 11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4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Elipse 6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08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Elipse 6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562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Elipse 9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02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10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0" y="649922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Elipse 9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966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653732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Elipse 8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07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Elipse 8"/>
          <p:cNvSpPr/>
          <p:nvPr userDrawn="1"/>
        </p:nvSpPr>
        <p:spPr>
          <a:xfrm>
            <a:off x="7258050" y="6718300"/>
            <a:ext cx="82550" cy="88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3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56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2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37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43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08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52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187A7-C1FE-6240-8E85-D7D25139DB50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0437-48F5-6849-8CC4-5F2C6E6F22C2}" type="slidenum">
              <a:rPr lang="es-ES" smtClean="0"/>
              <a:t>‹Nr.›</a:t>
            </a:fld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0" y="-5520"/>
            <a:ext cx="9166680" cy="1012541"/>
            <a:chOff x="0" y="-5520"/>
            <a:chExt cx="9166680" cy="1012541"/>
          </a:xfrm>
        </p:grpSpPr>
        <p:pic>
          <p:nvPicPr>
            <p:cNvPr id="8" name="Imagen 7" descr="FONDO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16188" y="-5520"/>
              <a:ext cx="5050492" cy="1012541"/>
            </a:xfrm>
            <a:prstGeom prst="rect">
              <a:avLst/>
            </a:prstGeom>
          </p:spPr>
        </p:pic>
        <p:pic>
          <p:nvPicPr>
            <p:cNvPr id="9" name="Imagen 8" descr="FONDO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520"/>
              <a:ext cx="5050492" cy="1012541"/>
            </a:xfrm>
            <a:prstGeom prst="rect">
              <a:avLst/>
            </a:prstGeom>
          </p:spPr>
        </p:pic>
        <p:pic>
          <p:nvPicPr>
            <p:cNvPr id="10" name="Imagen 9" descr="CUDI curvas final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568" y="105767"/>
              <a:ext cx="2340000" cy="901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96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2613-7054-674F-B238-A724AD6C6266}" type="datetimeFigureOut">
              <a:rPr lang="es-ES" smtClean="0"/>
              <a:t>13/04/16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0A2E1-EB8A-634F-B6A5-730928624EB1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 descr="hoja_membretad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" y="5576238"/>
            <a:ext cx="9144000" cy="1328231"/>
          </a:xfrm>
          <a:prstGeom prst="rect">
            <a:avLst/>
          </a:prstGeom>
        </p:spPr>
      </p:pic>
      <p:sp>
        <p:nvSpPr>
          <p:cNvPr id="8" name="Marcador de fecha 2"/>
          <p:cNvSpPr txBox="1">
            <a:spLocks/>
          </p:cNvSpPr>
          <p:nvPr userDrawn="1"/>
        </p:nvSpPr>
        <p:spPr>
          <a:xfrm>
            <a:off x="1644391" y="6606110"/>
            <a:ext cx="7499609" cy="501649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s-ES"/>
            </a:defPPr>
            <a:lvl1pPr marL="0" algn="l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venir Book"/>
                <a:cs typeface="Avenir Book"/>
              </a:rPr>
              <a:t>Reuni</a:t>
            </a:r>
            <a:r>
              <a:rPr lang="es-ES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venir Book"/>
                <a:cs typeface="Avenir Book"/>
              </a:rPr>
              <a:t>ón CUDI Primavera 2016      </a:t>
            </a:r>
            <a:r>
              <a:rPr lang="es-ES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venir Book"/>
                <a:cs typeface="Avenir Book"/>
              </a:rPr>
              <a:t>25, 26 y 27 de mayo</a:t>
            </a:r>
            <a:endParaRPr lang="es-E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8378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41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32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Macintosh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Martha Avila</cp:lastModifiedBy>
  <cp:revision>19</cp:revision>
  <dcterms:created xsi:type="dcterms:W3CDTF">2016-03-03T17:56:02Z</dcterms:created>
  <dcterms:modified xsi:type="dcterms:W3CDTF">2016-04-13T23:27:50Z</dcterms:modified>
</cp:coreProperties>
</file>