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14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portad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23957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967548" y="233243"/>
            <a:ext cx="5520417" cy="3135826"/>
          </a:xfrm>
        </p:spPr>
        <p:txBody>
          <a:bodyPr/>
          <a:lstStyle/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697747" y="4042883"/>
            <a:ext cx="6299964" cy="2643424"/>
          </a:xfrm>
        </p:spPr>
        <p:txBody>
          <a:bodyPr>
            <a:normAutofit/>
          </a:bodyPr>
          <a:lstStyle>
            <a:lvl1pPr marL="0" indent="0" algn="l">
              <a:buNone/>
              <a:defRPr sz="28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 smtClean="0"/>
              <a:t>Ingresar el: Nombre del autor</a:t>
            </a:r>
            <a:br>
              <a:rPr lang="es-ES_tradnl" dirty="0" smtClean="0"/>
            </a:br>
            <a:r>
              <a:rPr lang="es-ES_tradnl" dirty="0" smtClean="0"/>
              <a:t>correo electr</a:t>
            </a:r>
            <a:r>
              <a:rPr lang="es-ES_tradnl" dirty="0" smtClean="0"/>
              <a:t>ónico</a:t>
            </a:r>
            <a:br>
              <a:rPr lang="es-ES_tradnl" dirty="0" smtClean="0"/>
            </a:br>
            <a:r>
              <a:rPr lang="es-ES_tradnl" dirty="0" smtClean="0"/>
              <a:t>Institución</a:t>
            </a:r>
            <a:br>
              <a:rPr lang="es-ES_tradnl" dirty="0" smtClean="0"/>
            </a:br>
            <a:r>
              <a:rPr lang="es-ES_tradnl" dirty="0" smtClean="0"/>
              <a:t>Fecha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53267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14DC1-16EF-B746-87BE-1558EA464BFC}" type="datetimeFigureOut">
              <a:rPr lang="es-ES" smtClean="0"/>
              <a:t>29/03/15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DDCBA3-9A8E-F84F-9A8B-A87E2277B3C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7220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14DC1-16EF-B746-87BE-1558EA464BFC}" type="datetimeFigureOut">
              <a:rPr lang="es-ES" smtClean="0"/>
              <a:t>29/03/15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DDCBA3-9A8E-F84F-9A8B-A87E2277B3C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7513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14DC1-16EF-B746-87BE-1558EA464BFC}" type="datetimeFigureOut">
              <a:rPr lang="es-ES" smtClean="0"/>
              <a:t>29/03/15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DDCBA3-9A8E-F84F-9A8B-A87E2277B3C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1898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14DC1-16EF-B746-87BE-1558EA464BFC}" type="datetimeFigureOut">
              <a:rPr lang="es-ES" smtClean="0"/>
              <a:t>29/03/15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DDCBA3-9A8E-F84F-9A8B-A87E2277B3C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4382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14DC1-16EF-B746-87BE-1558EA464BFC}" type="datetimeFigureOut">
              <a:rPr lang="es-ES" smtClean="0"/>
              <a:t>29/03/15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DDCBA3-9A8E-F84F-9A8B-A87E2277B3C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7868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14DC1-16EF-B746-87BE-1558EA464BFC}" type="datetimeFigureOut">
              <a:rPr lang="es-ES" smtClean="0"/>
              <a:t>29/03/15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DDCBA3-9A8E-F84F-9A8B-A87E2277B3C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5161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14DC1-16EF-B746-87BE-1558EA464BFC}" type="datetimeFigureOut">
              <a:rPr lang="es-ES" smtClean="0"/>
              <a:t>29/03/15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DDCBA3-9A8E-F84F-9A8B-A87E2277B3C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0847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14DC1-16EF-B746-87BE-1558EA464BFC}" type="datetimeFigureOut">
              <a:rPr lang="es-ES" smtClean="0"/>
              <a:t>29/03/15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DDCBA3-9A8E-F84F-9A8B-A87E2277B3C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5320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14DC1-16EF-B746-87BE-1558EA464BFC}" type="datetimeFigureOut">
              <a:rPr lang="es-ES" smtClean="0"/>
              <a:t>29/03/15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DDCBA3-9A8E-F84F-9A8B-A87E2277B3C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0113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14DC1-16EF-B746-87BE-1558EA464BFC}" type="datetimeFigureOut">
              <a:rPr lang="es-ES" smtClean="0"/>
              <a:t>29/03/15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DDCBA3-9A8E-F84F-9A8B-A87E2277B3C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9407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texto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252529" cy="6858000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301692" y="494923"/>
            <a:ext cx="5562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01692" y="1600200"/>
            <a:ext cx="8536158" cy="4852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71933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97747" y="4323483"/>
            <a:ext cx="6299964" cy="2362824"/>
          </a:xfr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35424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Recomendaciones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>
                <a:latin typeface="Segoe UI" charset="0"/>
                <a:cs typeface="Segoe UI" charset="0"/>
              </a:rPr>
              <a:t>Usar letras de tamaño 32pt o superior.</a:t>
            </a:r>
          </a:p>
          <a:p>
            <a:r>
              <a:rPr lang="es-MX" dirty="0">
                <a:latin typeface="Segoe UI" charset="0"/>
                <a:cs typeface="Segoe UI" charset="0"/>
              </a:rPr>
              <a:t>Respetar en lo posible la Regla 7x7: Colocar 7 líneas de texto como máximo en cada diapositiva con 7 palabras por línea.</a:t>
            </a:r>
          </a:p>
          <a:p>
            <a:r>
              <a:rPr lang="es-MX" dirty="0">
                <a:latin typeface="Segoe UI" charset="0"/>
                <a:cs typeface="Segoe UI" charset="0"/>
              </a:rPr>
              <a:t>Usar gráficos sencillos y sin detalles</a:t>
            </a:r>
          </a:p>
          <a:p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6364766" y="385261"/>
            <a:ext cx="2297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dirty="0" smtClean="0"/>
              <a:t>Logotipo de la instituci</a:t>
            </a:r>
            <a:r>
              <a:rPr lang="es-ES" dirty="0" smtClean="0"/>
              <a:t>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25299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33552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43</Words>
  <Application>Microsoft Macintosh PowerPoint</Application>
  <PresentationFormat>Presentación en pantalla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Recomendaciones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MAC</dc:creator>
  <cp:lastModifiedBy>Martha Avila</cp:lastModifiedBy>
  <cp:revision>3</cp:revision>
  <dcterms:created xsi:type="dcterms:W3CDTF">2015-02-16T18:58:40Z</dcterms:created>
  <dcterms:modified xsi:type="dcterms:W3CDTF">2015-03-29T11:33:11Z</dcterms:modified>
</cp:coreProperties>
</file>