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561C5-6341-453A-9E17-C5CFD9FD5BEC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420F7-E304-4B2B-B03F-70CA1B4C8EC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1196753"/>
            <a:ext cx="7556376" cy="100811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475656" y="45811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agregar</a:t>
            </a:r>
            <a:br>
              <a:rPr lang="es-ES" dirty="0" smtClean="0"/>
            </a:br>
            <a:r>
              <a:rPr lang="es-ES" smtClean="0"/>
              <a:t> su </a:t>
            </a:r>
            <a:r>
              <a:rPr lang="es-ES" dirty="0" smtClean="0"/>
              <a:t>nombre e institución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864096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268759"/>
            <a:ext cx="5486400" cy="3458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fondo_plantilla copia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36512" y="-27383"/>
            <a:ext cx="9180512" cy="6885384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3DF4-95D0-44F6-9FE1-2C78EFBA0F36}" type="datetimeFigureOut">
              <a:rPr lang="es-MX" smtClean="0"/>
              <a:pPr/>
              <a:t>10/11/2010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51C4-BB17-438A-98E4-EAAB18C655D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971600" y="2348880"/>
            <a:ext cx="7556376" cy="1008112"/>
          </a:xfrm>
        </p:spPr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Agrega el título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17526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-72008" y="46365"/>
            <a:ext cx="2987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solidFill>
                  <a:schemeClr val="bg1"/>
                </a:solidFill>
              </a:rPr>
              <a:t>CUDI</a:t>
            </a:r>
            <a:r>
              <a:rPr lang="es-MX" sz="3600" dirty="0" smtClean="0">
                <a:solidFill>
                  <a:schemeClr val="bg1"/>
                </a:solidFill>
              </a:rPr>
              <a:t> 2010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108520" y="1023119"/>
            <a:ext cx="320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Reunión de Otoño</a:t>
            </a:r>
            <a:endParaRPr lang="es-MX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CLE </a:t>
            </a:r>
            <a:r>
              <a:rPr lang="es-MX" b="1" i="1" dirty="0" smtClean="0"/>
              <a:t>COLABORATION LEARNING ENVIROMENT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s-MX" sz="1800" dirty="0" smtClean="0"/>
              <a:t>Integran </a:t>
            </a:r>
            <a:r>
              <a:rPr lang="es-MX" sz="1800" dirty="0" smtClean="0"/>
              <a:t>todas las herramientas de internet que existen para la educación con </a:t>
            </a:r>
            <a:r>
              <a:rPr lang="es-MX" sz="1800" dirty="0" smtClean="0"/>
              <a:t>el</a:t>
            </a:r>
            <a:endParaRPr lang="es-MX" sz="1800" dirty="0" smtClean="0"/>
          </a:p>
          <a:p>
            <a:pPr>
              <a:buNone/>
            </a:pPr>
            <a:r>
              <a:rPr lang="es-MX" sz="1800" dirty="0" smtClean="0"/>
              <a:t>objetivo de generar proyectos de colaboración, interacción entre grupos de trabajo,</a:t>
            </a:r>
          </a:p>
          <a:p>
            <a:pPr>
              <a:buNone/>
            </a:pPr>
            <a:r>
              <a:rPr lang="es-MX" sz="1800" dirty="0" smtClean="0"/>
              <a:t>portafolios electrónicos y el soporte a la enseñanza aprendizaje.</a:t>
            </a:r>
            <a:endParaRPr lang="es-MX" sz="1800" dirty="0"/>
          </a:p>
        </p:txBody>
      </p:sp>
      <p:pic>
        <p:nvPicPr>
          <p:cNvPr id="5" name="4 Imagen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996952"/>
            <a:ext cx="7776864" cy="3003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Proyectos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dirty="0" smtClean="0"/>
              <a:t>Sitios </a:t>
            </a:r>
            <a:r>
              <a:rPr lang="es-MX" sz="2000" dirty="0" smtClean="0"/>
              <a:t>de comunicación estructurada con roles de acceso específicos entre grupos de</a:t>
            </a:r>
          </a:p>
          <a:p>
            <a:pPr>
              <a:buNone/>
            </a:pPr>
            <a:r>
              <a:rPr lang="es-MX" sz="2000" dirty="0" smtClean="0"/>
              <a:t>usuarios de la institución.</a:t>
            </a:r>
            <a:endParaRPr lang="es-MX" sz="2000" dirty="0"/>
          </a:p>
        </p:txBody>
      </p:sp>
      <p:pic>
        <p:nvPicPr>
          <p:cNvPr id="4" name="3 Imagen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068960"/>
            <a:ext cx="7560840" cy="32529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r>
              <a:rPr lang="es-MX" sz="1800" dirty="0" smtClean="0"/>
              <a:t>Sitios de comunicación estructurada con roles de acceso específicos entre grupos de</a:t>
            </a:r>
          </a:p>
          <a:p>
            <a:r>
              <a:rPr lang="es-MX" sz="1800" dirty="0" smtClean="0"/>
              <a:t>usuarios de la institución</a:t>
            </a:r>
            <a:r>
              <a:rPr lang="es-MX" sz="1800" dirty="0" smtClean="0"/>
              <a:t>.</a:t>
            </a:r>
          </a:p>
          <a:p>
            <a:endParaRPr lang="es-MX" sz="2400" dirty="0"/>
          </a:p>
        </p:txBody>
      </p:sp>
      <p:pic>
        <p:nvPicPr>
          <p:cNvPr id="4" name="3 Imagen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36912"/>
            <a:ext cx="8028384" cy="36199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83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Agrega el título</vt:lpstr>
      <vt:lpstr>CLE COLABORATION LEARNING ENVIROMENT</vt:lpstr>
      <vt:lpstr>Proyectos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Martha</dc:creator>
  <cp:lastModifiedBy>Martha</cp:lastModifiedBy>
  <cp:revision>18</cp:revision>
  <dcterms:created xsi:type="dcterms:W3CDTF">2010-09-26T23:02:56Z</dcterms:created>
  <dcterms:modified xsi:type="dcterms:W3CDTF">2010-11-10T20:08:20Z</dcterms:modified>
</cp:coreProperties>
</file>