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>
      <p:cViewPr varScale="1">
        <p:scale>
          <a:sx n="106" d="100"/>
          <a:sy n="106" d="100"/>
        </p:scale>
        <p:origin x="6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6B269D-500C-E912-D9F4-CFD2F2855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5953E2-66DE-F4E4-F178-F0AFABC9B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6EB031-22D7-FEED-8191-30367C97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3AE7BB-CE72-3DF8-1A56-7AF7A57CC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6E4D26-88E2-DCD1-8916-A90528C0C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530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E9125-FDE9-6692-BC13-5EBE052B5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311" y="159103"/>
            <a:ext cx="10515600" cy="584377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16DD52-55F1-635C-F562-7D20A1490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00B923-76A1-3377-A881-EF71732BD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EACF98-ABD8-C1AD-103E-FCAE49D5D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0E3D72-718A-C309-F659-1967F70A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691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28E6E02-7DA4-760E-E316-C7C3C93634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061155"/>
            <a:ext cx="2628900" cy="511580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7929A8-EDB7-5B55-A666-4992361F0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61155"/>
            <a:ext cx="7734300" cy="511580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B34574-AA27-67C9-45CC-753B335AE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641DB6-E02B-88C5-B5E4-842F74A8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71C552-94BB-7C43-A53C-4CA718119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212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6D410B-4EAA-6BE0-F9FD-9A4017063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534" y="136525"/>
            <a:ext cx="10515600" cy="584377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6B8250-9C89-8967-CD2E-23EEFA538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E85D93-6A28-EAFA-7C9E-CB52230A4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F00043-4EE7-0B95-D9F4-758B12D7E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962FF1-A86D-6465-5A22-613A1886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044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EF13F3-EC78-0275-08DB-CBDCC876F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39" y="102111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65C726-E9D5-6054-912E-12D5DAD7A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1539" y="4081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6A744-1CD7-DAD8-4C12-8E8363C91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CF8C00-5205-1CDA-82F1-09C4AA00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ECB7FC-EB91-AD24-56B9-D7CCE9517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356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9AFEEE-7122-B2DF-69AA-C2DECDDE9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75371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MX" dirty="0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D0FAE5-09AD-0EAC-55F1-B4EC9B41E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25689"/>
            <a:ext cx="5181600" cy="525127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0151CE-06EC-3B18-F4FD-E27A7B69C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5689"/>
            <a:ext cx="5181600" cy="525127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ACF858-809B-9A0D-0FCA-A777389D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9D8F921-147C-8211-01D8-A7651525F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BF0B8D-6441-D309-6BFA-A91B29445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286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EE003-498C-6966-803F-78A50EDDA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75" y="136525"/>
            <a:ext cx="10515600" cy="61824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611E24-B396-EA39-86C4-53C7315A0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3588" y="10715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390795-A4A6-3565-C985-371C75EFF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65867"/>
            <a:ext cx="5157787" cy="4123796"/>
          </a:xfrm>
        </p:spPr>
        <p:txBody>
          <a:bodyPr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D29FF5-9E2E-A390-12DC-AA95C71126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0715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6132AB-EF2C-90D0-4E0C-19B759CB7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65867"/>
            <a:ext cx="5183188" cy="412379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E8E610-B390-A70F-6C18-B1F1A35A1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7C9762E-B7D7-0573-AF62-5C28CFC76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76E762-6EA9-2DA3-22C2-574A79C6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093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B9DC45-4521-486E-FD2F-DA5665BE7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733" y="147814"/>
            <a:ext cx="10515600" cy="663399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02D7F79-DBDD-DBE7-02AE-A439245F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5E9E04-5EE0-77A3-F9B8-9B64ABBEE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41C6315-B08D-CE6F-8660-87B2BCE3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938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9B0C360-7A2D-71BB-5BA1-2E72DB8C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4897535-9E9F-7CED-BDE4-9805EEAA7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DA72A3-4032-C911-ED27-F2DE67E35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77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B0961D-7B2A-5E80-2E15-A344DE551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EDE84E-74C9-6EBC-D229-B83C9DD5D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67A2D3F-391E-7154-DCBE-71C7CEB87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1FB99C-2590-267E-2D22-E764BAFDE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48D7E2-50E9-B8F2-9AFF-43C24276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DC45AC-6E78-8A4F-9C49-0A3A10E0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572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10CF9-F3E4-0C3F-F9C4-C6E96CDB4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9D86F0-D156-DBB6-DEF0-289D9F99E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CA3E72-B71A-CDB1-907B-81740DD16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C86199-4C75-98B8-6F0B-C1467D01C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8AE83D-C088-8A89-70C1-B91566AA6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33E6E3-5D65-935A-4206-BBDFD3B10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910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6F262E0-180F-E5FC-4316-64CE420F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9921E4-3A93-4A65-C47B-B33E787AE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87CAC-D14A-336A-E0D7-6E8CCF8E01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92B9C-EE69-F84E-9A31-721928CC6C2F}" type="datetimeFigureOut">
              <a:rPr lang="es-MX" smtClean="0"/>
              <a:t>21/07/25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EEA51E-DAAE-3787-7302-C1AC0B50C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318BDE-8A5C-2544-4A73-69EFEDE629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85EC9-5875-CF4E-AF9C-BF3E4D1BB88B}" type="slidenum">
              <a:rPr lang="es-MX" smtClean="0"/>
              <a:t>‹Nº›</a:t>
            </a:fld>
            <a:endParaRPr lang="es-MX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6A77BB59-2FC9-89D6-E6A9-E4DC2E51117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16989"/>
            <a:ext cx="12293601" cy="688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1F88A7-807D-A199-5D3C-D0F2C709AE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B29532-A3ED-4FEB-83EF-00843507EC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A41083E-B6C0-885F-D222-738C33066C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858" y="12031"/>
            <a:ext cx="12311934" cy="695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86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663D11-127E-8015-D403-692BC1ED5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50E20B-34F6-8A8C-8473-45EF08FBE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54886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Corporación Universitaria</dc:creator>
  <cp:lastModifiedBy>Corporación Universitaria</cp:lastModifiedBy>
  <cp:revision>3</cp:revision>
  <dcterms:created xsi:type="dcterms:W3CDTF">2025-06-05T19:23:42Z</dcterms:created>
  <dcterms:modified xsi:type="dcterms:W3CDTF">2025-07-21T17:12:24Z</dcterms:modified>
</cp:coreProperties>
</file>